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210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85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25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4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0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6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5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0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67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0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56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EFD79-3C5C-40EE-971F-46F8E7873B1B}" type="datetimeFigureOut">
              <a:rPr lang="en-GB" smtClean="0"/>
              <a:t>23/10/2021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B7C8-62E2-472A-976B-3C78D34B5D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0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04670"/>
            <a:ext cx="6096000" cy="188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5868"/>
            <a:ext cx="6095999" cy="2981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93085"/>
            <a:ext cx="6095999" cy="2695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868"/>
            <a:ext cx="6096001" cy="2017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4294596"/>
            <a:ext cx="6096001" cy="2551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-1"/>
            <a:ext cx="12191998" cy="379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3836"/>
            <a:ext cx="6096001" cy="20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Janssen</dc:creator>
  <cp:lastModifiedBy>Patrick Janssen</cp:lastModifiedBy>
  <cp:revision>2</cp:revision>
  <dcterms:created xsi:type="dcterms:W3CDTF">2021-10-23T07:00:46Z</dcterms:created>
  <dcterms:modified xsi:type="dcterms:W3CDTF">2021-10-23T07:05:51Z</dcterms:modified>
</cp:coreProperties>
</file>